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5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E5885-CB4E-6E8A-4AC8-889C71F6A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580077F-A530-AAC8-C4CE-1C60A726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944971-0281-4093-61F6-7ED3EAD2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604C3D-DA36-B839-5DC2-5C30D3EE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7EC558-5956-30C8-49FC-7336F38F7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36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010CAC-36D5-AFEE-E68F-C6CA2470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59613E6-68D6-9A92-342F-8234AA6AA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E9A2C7-DA1C-684A-B897-CDB3DBD78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59C038C-D040-3A00-AD9E-7A6E5B51C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9AB806-CA1E-0969-8BA9-23965CF1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2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2DC7043-E4F2-C7AD-15A6-E840426BA9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9BB577-1477-0D1A-0F62-ADF031C02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F1A9AE-3F3A-DA1E-20BF-D3F8F25DF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37413F-909C-6D7A-0714-C030C965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43E3A3-278C-FF4F-7C16-A05D2A20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513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044CFD-0BCA-1000-4927-33DE8EC8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AA30D6-82A9-3537-DE47-3584663FA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B42556-8BB8-8B1D-431A-15A94AA3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562D1A-A596-BD91-28C7-C7678C01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330233-1161-64A6-A39C-6CA2D000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934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5493EB-6DF0-D957-1C62-5B00241AF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626CB0F-4A9F-AEA9-4E68-2E367A4E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0B9A7-ED2C-253F-470A-1A28C553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99F6BD-BA88-C1D5-A294-96A9A2B2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F62CF28-C87D-AFB3-9B06-3C0FC663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945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FA97BE-A184-4095-8648-BC5B1FB5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5E8B6F-E9DF-27EC-D5F1-3D516DE35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88004FF-BF22-3A9C-CB7E-B2709AE75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0FEB4A5-5AF3-6878-05A1-E8F3789B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96AD652-2236-12EE-FA4C-487D09A17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8EDF42-4EE4-0FA8-B2C7-F276B176C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145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56DC11-D1B9-D60E-79F3-3DBD741A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7EC80CD-665C-83F7-F615-69381E922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F4E5B86-8B83-983A-BB7D-8A5AE88F8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A5A0E8-53F0-C132-3E17-E62071B7C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F1156A5-E82F-98EB-BE72-1FC302DD9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4B2EB0A-2746-2EE0-28DB-94E61583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BD4D77A-66BC-74C8-37A7-857FFD8F3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E4097BC-7758-9CCD-1D94-735F53F8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86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D64256-3FE1-8F6E-A6ED-9C7EBE038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697C19-EC55-CB17-9F02-C531B105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6BBE1EC-63EA-7CBD-AB8C-092486BA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DD98C97-337F-E203-AE56-0083C5480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67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5E6DB68-796F-35BB-DBF2-0186B6A7C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E8424E-54C7-A185-5201-B556A95D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C87ACD6-C9CE-D23E-BD85-280646E92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27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D746C6-AC57-55C8-8F5E-34BA1857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155309-6194-E2C9-88A4-9FB15597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B47A1C-33A2-2710-B501-96E254436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7F8C84-E15A-AA83-9AAD-37024876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522F34-774F-3B81-765F-9BC5E36A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9D7CA5-5DD6-29A5-DBDB-AB19CBC64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88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069BA8-3310-A9F5-5EDE-5B45D4F1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F63FA38-6625-4C60-F229-26D7FC20B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84EAE7-D121-D0B0-3134-B72753810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25B852C-0DF8-C037-6009-DC1A7C200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EB17DB-632C-C557-D051-731EC0A4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388D8F-EB03-9225-48E0-81E14E4E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200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995EBC9-E8B6-69EF-59C4-95C73805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797FB0-46BC-F970-CA3E-F5B7A4BFD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1EDDCF-7DB7-3519-A0DD-CF608D305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1B5F-F441-4EB7-A74B-23C3A4ED751D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1EFBD7-56E2-CBBE-8FDC-6857419FC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364373-42FA-7CC3-FBAD-E4F1A7C16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503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B2200-DE1E-FA4C-9A19-38AE0E79B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i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Software Quality Assurance &amp; Test</a:t>
            </a:r>
            <a:endParaRPr lang="zh-CN" altLang="en-US" i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41CC8F2-3700-D717-C748-CB35C5B6D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CN" sz="3200" dirty="0"/>
          </a:p>
          <a:p>
            <a:r>
              <a:rPr lang="en-US" altLang="zh-CN" sz="3200" dirty="0"/>
              <a:t>Final Exam Information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7629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4DB423-07D5-3486-7FC7-94FED6DC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Final Exam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02C4E0-CB52-3DBA-8FE1-3F8B67C18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Time</a:t>
            </a:r>
            <a:r>
              <a:rPr lang="zh-CN" altLang="en-US" dirty="0"/>
              <a:t>： </a:t>
            </a:r>
            <a:r>
              <a:rPr lang="en-US" altLang="zh-CN" dirty="0"/>
              <a:t>8:00-10:00 Jul. 11 (Friday)</a:t>
            </a:r>
          </a:p>
          <a:p>
            <a:r>
              <a:rPr lang="en-US" altLang="zh-CN" dirty="0"/>
              <a:t>Location: classroom 280</a:t>
            </a:r>
          </a:p>
          <a:p>
            <a:r>
              <a:rPr lang="en-US" altLang="zh-CN" dirty="0"/>
              <a:t>Seat map available will project in classroom</a:t>
            </a:r>
          </a:p>
          <a:p>
            <a:r>
              <a:rPr lang="en-US" altLang="zh-CN" dirty="0"/>
              <a:t>NO CHEAT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075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D81BC7-78BA-911F-CEDA-1B36BFF8A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QuestionsTypes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E9CD5-6ED8-B3A4-1305-A1697829F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I. MCQ    	 10x2=20</a:t>
            </a:r>
          </a:p>
          <a:p>
            <a:r>
              <a:rPr lang="en-US" altLang="zh-CN" dirty="0"/>
              <a:t>II. True/False  10x1=10</a:t>
            </a:r>
          </a:p>
          <a:p>
            <a:r>
              <a:rPr lang="en-US" altLang="zh-CN" dirty="0"/>
              <a:t>III. Short Answer 4x10=40</a:t>
            </a:r>
          </a:p>
          <a:p>
            <a:r>
              <a:rPr lang="en-US" altLang="zh-CN" dirty="0"/>
              <a:t>IV. Application  3x10=30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558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5C2A13-79E7-8EBA-C940-160DE8EB1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Short Answer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C4D76D-0703-AB6C-FD24-773BD9902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Basic concepts on term, technologies</a:t>
            </a:r>
          </a:p>
          <a:p>
            <a:r>
              <a:rPr lang="en-US" altLang="zh-CN" dirty="0"/>
              <a:t>Test process: test case steps, expect results</a:t>
            </a:r>
          </a:p>
          <a:p>
            <a:r>
              <a:rPr lang="en-US" altLang="zh-CN" dirty="0"/>
              <a:t>Analyze/Compare technology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827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649CF5-5DC0-6D1B-5F93-CCE80C583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Application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B8CBE5-C83C-2CE3-17F1-7ED3B60F1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Prioritize test types, SQA Plan</a:t>
            </a:r>
          </a:p>
          <a:p>
            <a:r>
              <a:rPr lang="en-US" altLang="zh-CN" dirty="0"/>
              <a:t>Critical defect management, post Release QA</a:t>
            </a:r>
          </a:p>
          <a:p>
            <a:r>
              <a:rPr lang="en-US" altLang="zh-CN" dirty="0"/>
              <a:t>(business scenario related)</a:t>
            </a:r>
          </a:p>
          <a:p>
            <a:r>
              <a:rPr lang="en-US" altLang="zh-CN" dirty="0"/>
              <a:t>Given</a:t>
            </a:r>
            <a:r>
              <a:rPr lang="zh-CN" altLang="en-US" dirty="0"/>
              <a:t> </a:t>
            </a:r>
            <a:r>
              <a:rPr lang="en-US" altLang="zh-CN" dirty="0"/>
              <a:t>pseudo code, draw CFG, write test cases.</a:t>
            </a:r>
          </a:p>
        </p:txBody>
      </p:sp>
    </p:spTree>
    <p:extLst>
      <p:ext uri="{BB962C8B-B14F-4D97-AF65-F5344CB8AC3E}">
        <p14:creationId xmlns:p14="http://schemas.microsoft.com/office/powerpoint/2010/main" val="53032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105</Words>
  <Application>Microsoft Office PowerPoint</Application>
  <PresentationFormat>宽屏</PresentationFormat>
  <Paragraphs>22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Microsoft Sans Serif</vt:lpstr>
      <vt:lpstr>Office 主题​​</vt:lpstr>
      <vt:lpstr>Software Quality Assurance &amp; Test</vt:lpstr>
      <vt:lpstr>Final Exam</vt:lpstr>
      <vt:lpstr>QuestionsTypes</vt:lpstr>
      <vt:lpstr>Short Answer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 Chen</dc:creator>
  <cp:lastModifiedBy>Bo Chen</cp:lastModifiedBy>
  <cp:revision>1</cp:revision>
  <dcterms:created xsi:type="dcterms:W3CDTF">2025-07-10T00:24:38Z</dcterms:created>
  <dcterms:modified xsi:type="dcterms:W3CDTF">2025-07-10T01:31:49Z</dcterms:modified>
</cp:coreProperties>
</file>