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71" r:id="rId5"/>
    <p:sldId id="267" r:id="rId6"/>
    <p:sldId id="258" r:id="rId7"/>
    <p:sldId id="268" r:id="rId8"/>
    <p:sldId id="266" r:id="rId9"/>
    <p:sldId id="272" r:id="rId10"/>
    <p:sldId id="273" r:id="rId11"/>
    <p:sldId id="274" r:id="rId12"/>
    <p:sldId id="275" r:id="rId13"/>
    <p:sldId id="281" r:id="rId14"/>
    <p:sldId id="279" r:id="rId15"/>
    <p:sldId id="277" r:id="rId16"/>
    <p:sldId id="28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s.moodle.org/" TargetMode="External"/><Relationship Id="rId2" Type="http://schemas.openxmlformats.org/officeDocument/2006/relationships/hyperlink" Target="https://moodle.org/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hyperlink" Target="https://docs.moodle.org/39/en/Main_pag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lms_etao@163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学习管理系统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sz="3600" dirty="0" smtClean="0"/>
              <a:t>Learning</a:t>
            </a:r>
            <a:r>
              <a:rPr lang="zh-CN" altLang="en-US" sz="3600" dirty="0" smtClean="0"/>
              <a:t> </a:t>
            </a:r>
            <a:r>
              <a:rPr lang="en-US" altLang="zh-CN" sz="3600" dirty="0" smtClean="0"/>
              <a:t>Management</a:t>
            </a:r>
            <a:r>
              <a:rPr lang="zh-CN" altLang="en-US" sz="3600" dirty="0" smtClean="0"/>
              <a:t> </a:t>
            </a:r>
            <a:r>
              <a:rPr lang="en-US" altLang="zh-CN" sz="3600" dirty="0" smtClean="0"/>
              <a:t>System</a:t>
            </a:r>
            <a:endParaRPr lang="en-US" dirty="0"/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https://lms.etao.net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4709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课程管理：设置界面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661" y="1184509"/>
            <a:ext cx="9304903" cy="550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50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课程管理：加入会员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009" y="1270000"/>
            <a:ext cx="8930773" cy="546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80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152" y="1455710"/>
            <a:ext cx="7562850" cy="3657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课程管理：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加入用户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29878" y="3458818"/>
            <a:ext cx="848139" cy="1113182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768656" y="3089039"/>
            <a:ext cx="558431" cy="549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1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增加课程内容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3629" y="2042656"/>
            <a:ext cx="5161905" cy="771429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293629" y="3086100"/>
            <a:ext cx="4530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注意这三个图标就可以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402773" y="3727447"/>
            <a:ext cx="5052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以添加视频为例（为节省流量，先上传，再添加）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277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课程管理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037" y="1346486"/>
            <a:ext cx="8906082" cy="579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7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课程管理：活动或资源的使用日志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" name="内容占位符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3251" y="1505961"/>
            <a:ext cx="7484833" cy="388143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991062" y="4036038"/>
            <a:ext cx="655433" cy="217909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7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556" y="2209882"/>
            <a:ext cx="2438400" cy="162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53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moodle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介绍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>
          <a:xfrm>
            <a:off x="5063787" y="1544086"/>
            <a:ext cx="5076343" cy="3304117"/>
          </a:xfrm>
        </p:spPr>
        <p:txBody>
          <a:bodyPr>
            <a:normAutofit/>
          </a:bodyPr>
          <a:lstStyle/>
          <a:p>
            <a:r>
              <a:rPr lang="en-US" altLang="zh-CN" b="1" dirty="0"/>
              <a:t>Moodle</a:t>
            </a:r>
            <a:r>
              <a:rPr lang="zh-CN" altLang="en-US" dirty="0"/>
              <a:t>是开源及自由</a:t>
            </a:r>
            <a:r>
              <a:rPr lang="zh-CN" altLang="en-US" dirty="0" smtClean="0"/>
              <a:t>的学习管理系统，也</a:t>
            </a:r>
            <a:r>
              <a:rPr lang="zh-CN" altLang="en-US" dirty="0"/>
              <a:t>称</a:t>
            </a:r>
            <a:r>
              <a:rPr lang="zh-CN" altLang="en-US" dirty="0" smtClean="0"/>
              <a:t>为虚拟</a:t>
            </a:r>
            <a:r>
              <a:rPr lang="zh-CN" altLang="en-US" dirty="0"/>
              <a:t>学习环境</a:t>
            </a:r>
            <a:r>
              <a:rPr lang="zh-CN" altLang="en-US" dirty="0" smtClean="0"/>
              <a:t>。其官网称有</a:t>
            </a:r>
            <a:r>
              <a:rPr lang="en-US" altLang="zh-CN" dirty="0" smtClean="0"/>
              <a:t>13</a:t>
            </a:r>
            <a:r>
              <a:rPr lang="zh-CN" altLang="en-US" dirty="0" smtClean="0"/>
              <a:t>亿次注册</a:t>
            </a:r>
            <a:endParaRPr lang="zh-CN" altLang="en-US" dirty="0"/>
          </a:p>
          <a:p>
            <a:r>
              <a:rPr lang="en-US" altLang="zh-CN" b="1" dirty="0"/>
              <a:t>Moodle</a:t>
            </a:r>
            <a:r>
              <a:rPr lang="zh-CN" altLang="en-US" dirty="0"/>
              <a:t>为线上学习系统，为全世界有</a:t>
            </a:r>
            <a:r>
              <a:rPr lang="en-US" altLang="zh-CN" dirty="0"/>
              <a:t>150</a:t>
            </a:r>
            <a:r>
              <a:rPr lang="zh-CN" altLang="en-US" dirty="0"/>
              <a:t>余国</a:t>
            </a:r>
            <a:r>
              <a:rPr lang="en-US" altLang="zh-CN" dirty="0"/>
              <a:t>70</a:t>
            </a:r>
            <a:r>
              <a:rPr lang="zh-CN" altLang="en-US" dirty="0"/>
              <a:t>种语言所使用，其特色异于其他商业线上教学平台，属于开放源代码的</a:t>
            </a:r>
            <a:r>
              <a:rPr lang="zh-CN" altLang="en-US" dirty="0" smtClean="0"/>
              <a:t>类别。</a:t>
            </a:r>
            <a:endParaRPr lang="zh-CN" alt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745" y="1544086"/>
            <a:ext cx="4388042" cy="365169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4334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moodle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介绍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>
          <a:xfrm>
            <a:off x="6389566" y="1536996"/>
            <a:ext cx="5076343" cy="3304117"/>
          </a:xfrm>
        </p:spPr>
        <p:txBody>
          <a:bodyPr/>
          <a:lstStyle/>
          <a:p>
            <a:r>
              <a:rPr lang="zh-CN" altLang="en-US" dirty="0" smtClean="0"/>
              <a:t>网站：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://moodle.org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zh-CN" altLang="en-US" dirty="0" smtClean="0"/>
              <a:t>数据：</a:t>
            </a:r>
            <a:r>
              <a:rPr lang="en-US" dirty="0" smtClean="0">
                <a:hlinkClick r:id="rId3"/>
              </a:rPr>
              <a:t>https://stats.moodle.org/</a:t>
            </a:r>
            <a:endParaRPr lang="en-US" dirty="0" smtClean="0"/>
          </a:p>
          <a:p>
            <a:r>
              <a:rPr lang="zh-CN" altLang="en-US" dirty="0" smtClean="0"/>
              <a:t>使用</a:t>
            </a:r>
            <a:r>
              <a:rPr lang="zh-CN" altLang="en-US" dirty="0" smtClean="0"/>
              <a:t>说明：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docs.moodle.org/3</a:t>
            </a:r>
            <a:r>
              <a:rPr lang="en-US" altLang="zh-CN" dirty="0" smtClean="0">
                <a:hlinkClick r:id="rId4"/>
              </a:rPr>
              <a:t>9</a:t>
            </a:r>
            <a:r>
              <a:rPr lang="en-US" dirty="0" smtClean="0">
                <a:hlinkClick r:id="rId4"/>
              </a:rPr>
              <a:t>/en/Main_page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762" y="1536996"/>
            <a:ext cx="5563376" cy="462979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0173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6136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使用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体会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01435" y="2140526"/>
            <a:ext cx="80529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sz="2400" dirty="0" smtClean="0"/>
              <a:t>开源，有问题可以自己找原因。</a:t>
            </a:r>
            <a:endParaRPr lang="en-US" altLang="zh-CN" sz="2400" dirty="0" smtClean="0"/>
          </a:p>
          <a:p>
            <a:pPr marL="342900" indent="-342900">
              <a:buAutoNum type="arabicPeriod"/>
            </a:pPr>
            <a:r>
              <a:rPr lang="zh-CN" altLang="en-US" sz="2400" dirty="0" smtClean="0"/>
              <a:t>社区支持，总有人会开发出新的插件。</a:t>
            </a:r>
            <a:endParaRPr lang="en-US" altLang="zh-CN" sz="2400" dirty="0" smtClean="0"/>
          </a:p>
          <a:p>
            <a:pPr marL="342900" indent="-342900">
              <a:buAutoNum type="arabicPeriod"/>
            </a:pPr>
            <a:r>
              <a:rPr lang="zh-CN" altLang="en-US" sz="2400" dirty="0" smtClean="0"/>
              <a:t>学习管理为主，而不是课程管理为主。</a:t>
            </a:r>
            <a:endParaRPr lang="en-US" altLang="zh-CN" sz="2400" dirty="0" smtClean="0"/>
          </a:p>
          <a:p>
            <a:pPr marL="342900" indent="-342900">
              <a:buAutoNum type="arabicPeriod"/>
            </a:pPr>
            <a:r>
              <a:rPr lang="zh-CN" altLang="en-US" sz="2400" dirty="0" smtClean="0"/>
              <a:t>原生英语环境，了解国外学校的教学情况。</a:t>
            </a:r>
            <a:endParaRPr lang="en-US" altLang="zh-CN" sz="2400" dirty="0" smtClean="0"/>
          </a:p>
          <a:p>
            <a:pPr marL="342900" indent="-342900">
              <a:buAutoNum type="arabicPeriod"/>
            </a:pPr>
            <a:r>
              <a:rPr lang="zh-CN" altLang="en-US" sz="2400" dirty="0" smtClean="0"/>
              <a:t>编辑方式简单，类似于弹幕效果，直接在页面上编辑。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977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初步体验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83027"/>
            <a:ext cx="8596668" cy="4358336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网页版  </a:t>
            </a:r>
            <a:r>
              <a:rPr lang="en-US" altLang="zh-CN" sz="2400" dirty="0" smtClean="0"/>
              <a:t>https://lms.etao.net</a:t>
            </a:r>
            <a:endParaRPr lang="en-US" altLang="zh-CN" sz="2400" dirty="0"/>
          </a:p>
          <a:p>
            <a:r>
              <a:rPr lang="zh-CN" altLang="en-US" sz="2400" dirty="0" smtClean="0"/>
              <a:t>手机</a:t>
            </a:r>
            <a:r>
              <a:rPr lang="en-US" altLang="zh-CN" sz="2400" dirty="0" smtClean="0"/>
              <a:t>app </a:t>
            </a:r>
            <a:r>
              <a:rPr lang="zh-CN" altLang="en-US" sz="2400" dirty="0" smtClean="0"/>
              <a:t>应用市场搜索</a:t>
            </a:r>
            <a:r>
              <a:rPr lang="en-US" altLang="zh-CN" sz="2400" dirty="0" err="1" smtClean="0"/>
              <a:t>moodle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第一次使用时输入以上网址</a:t>
            </a:r>
            <a:endParaRPr lang="en-US" altLang="zh-CN" sz="2400" dirty="0" smtClean="0"/>
          </a:p>
          <a:p>
            <a:r>
              <a:rPr lang="en-US" altLang="zh-CN" sz="2400" dirty="0" smtClean="0"/>
              <a:t>Demo</a:t>
            </a:r>
            <a:r>
              <a:rPr lang="zh-CN" altLang="en-US" sz="2400" dirty="0" smtClean="0"/>
              <a:t>课程允许</a:t>
            </a:r>
            <a:r>
              <a:rPr lang="en-US" altLang="zh-CN" sz="2400" dirty="0" smtClean="0"/>
              <a:t>guest</a:t>
            </a:r>
            <a:r>
              <a:rPr lang="zh-CN" altLang="en-US" sz="2400" dirty="0" smtClean="0"/>
              <a:t>登录，可作初步了解</a:t>
            </a:r>
            <a:endParaRPr lang="en-US" altLang="zh-CN" sz="2400" dirty="0" smtClean="0"/>
          </a:p>
          <a:p>
            <a:r>
              <a:rPr lang="zh-CN" altLang="en-US" sz="2400" dirty="0" smtClean="0"/>
              <a:t>注册只需提供</a:t>
            </a:r>
            <a:r>
              <a:rPr lang="en-US" altLang="zh-CN" sz="2400" dirty="0" smtClean="0"/>
              <a:t>email</a:t>
            </a:r>
            <a:r>
              <a:rPr lang="zh-CN" altLang="en-US" sz="2400" dirty="0" smtClean="0"/>
              <a:t>地址，口令设置</a:t>
            </a:r>
            <a:r>
              <a:rPr lang="en-US" altLang="zh-CN" sz="2400" dirty="0" smtClean="0"/>
              <a:t>/</a:t>
            </a:r>
            <a:r>
              <a:rPr lang="zh-CN" altLang="en-US" sz="2400" dirty="0" smtClean="0"/>
              <a:t>忘记口令，都由用户自己操作。（系统发信邮箱为 </a:t>
            </a:r>
            <a:r>
              <a:rPr lang="en-US" altLang="zh-CN" sz="2400" dirty="0" smtClean="0"/>
              <a:t>LMS Admin</a:t>
            </a:r>
            <a:r>
              <a:rPr lang="zh-CN" altLang="en-US" sz="2400" dirty="0" smtClean="0"/>
              <a:t>，</a:t>
            </a:r>
            <a:r>
              <a:rPr lang="en-US" altLang="zh-CN" sz="2400" dirty="0" smtClean="0">
                <a:hlinkClick r:id="rId2"/>
              </a:rPr>
              <a:t>lms_etao@163.com</a:t>
            </a:r>
            <a:r>
              <a:rPr lang="en-US" altLang="zh-CN" sz="2400" dirty="0" smtClean="0"/>
              <a:t> </a:t>
            </a:r>
            <a:r>
              <a:rPr lang="zh-CN" altLang="en-US" sz="2400" dirty="0" smtClean="0"/>
              <a:t>有时候可能要到垃圾箱里找一下）</a:t>
            </a:r>
            <a:endParaRPr lang="en-US" altLang="zh-CN" sz="2400" dirty="0" smtClean="0"/>
          </a:p>
          <a:p>
            <a:r>
              <a:rPr lang="zh-CN" altLang="en-US" sz="2400" dirty="0" smtClean="0"/>
              <a:t>如需开课，在注册后，将教师邮箱和课程名称发给管理员</a:t>
            </a:r>
            <a:endParaRPr lang="en-US" altLang="zh-CN" sz="2400" dirty="0" smtClean="0"/>
          </a:p>
          <a:p>
            <a:r>
              <a:rPr lang="zh-CN" altLang="en-US" sz="2400" dirty="0" smtClean="0"/>
              <a:t>管理员将教师邮箱加入课程后，教师即可进行课程操作</a:t>
            </a:r>
            <a:endParaRPr lang="en-US" altLang="zh-CN" sz="2400" dirty="0" smtClean="0"/>
          </a:p>
          <a:p>
            <a:r>
              <a:rPr lang="zh-CN" altLang="en-US" sz="2400" dirty="0" smtClean="0"/>
              <a:t>学生通过邮箱注册，课程有多种</a:t>
            </a:r>
            <a:r>
              <a:rPr lang="en-US" altLang="zh-CN" sz="2400" dirty="0" err="1" smtClean="0"/>
              <a:t>enrol</a:t>
            </a:r>
            <a:r>
              <a:rPr lang="zh-CN" altLang="en-US" sz="2400" dirty="0" smtClean="0"/>
              <a:t>（选课）方式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437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课程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设置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26043" y="1503883"/>
            <a:ext cx="3515216" cy="262926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5089968" y="1495570"/>
            <a:ext cx="4184034" cy="4558263"/>
          </a:xfrm>
        </p:spPr>
        <p:txBody>
          <a:bodyPr>
            <a:noAutofit/>
          </a:bodyPr>
          <a:lstStyle/>
          <a:p>
            <a:r>
              <a:rPr lang="zh-CN" altLang="en-US" sz="2400" dirty="0" smtClean="0"/>
              <a:t>自助选课：</a:t>
            </a:r>
            <a:r>
              <a:rPr lang="en-US" altLang="zh-CN" sz="2400" dirty="0" smtClean="0"/>
              <a:t/>
            </a:r>
            <a:br>
              <a:rPr lang="en-US" altLang="zh-CN" sz="2400" dirty="0" smtClean="0"/>
            </a:br>
            <a:r>
              <a:rPr lang="zh-CN" altLang="en-US" sz="2400" dirty="0" smtClean="0"/>
              <a:t>只要是会员，就可以自行选择进入课程。身份可以预先设定为老师、助理或学生。</a:t>
            </a:r>
            <a:endParaRPr lang="en-US" altLang="zh-CN" sz="2400" dirty="0" smtClean="0"/>
          </a:p>
          <a:p>
            <a:r>
              <a:rPr lang="zh-CN" altLang="en-US" sz="2400" dirty="0" smtClean="0"/>
              <a:t>访客可访问：</a:t>
            </a:r>
            <a:r>
              <a:rPr lang="en-US" altLang="zh-CN" sz="2400" dirty="0" smtClean="0"/>
              <a:t/>
            </a:r>
            <a:br>
              <a:rPr lang="en-US" altLang="zh-CN" sz="2400" dirty="0" smtClean="0"/>
            </a:br>
            <a:r>
              <a:rPr lang="zh-CN" altLang="en-US" sz="2400" dirty="0" smtClean="0"/>
              <a:t>不必登入，可以直接浏览课程。</a:t>
            </a:r>
            <a:endParaRPr lang="en-US" altLang="zh-CN" sz="2400" dirty="0" smtClean="0"/>
          </a:p>
          <a:p>
            <a:r>
              <a:rPr lang="zh-CN" altLang="en-US" sz="2400" dirty="0" smtClean="0"/>
              <a:t>人工选课：</a:t>
            </a:r>
            <a:r>
              <a:rPr lang="en-US" altLang="zh-CN" sz="2400" dirty="0" smtClean="0"/>
              <a:t/>
            </a:r>
            <a:br>
              <a:rPr lang="en-US" altLang="zh-CN" sz="2400" dirty="0" smtClean="0"/>
            </a:br>
            <a:r>
              <a:rPr lang="zh-CN" altLang="en-US" sz="2400" dirty="0" smtClean="0"/>
              <a:t>课程负责人手动把会员加入到课程内，主要是要管控谁可以浏览课程内的</a:t>
            </a:r>
            <a:r>
              <a:rPr lang="zh-CN" altLang="en-US" sz="2400" dirty="0"/>
              <a:t>保密</a:t>
            </a:r>
            <a:r>
              <a:rPr lang="zh-CN" altLang="en-US" sz="2400" dirty="0" smtClean="0"/>
              <a:t>资料。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74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课程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设置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548" y="1362647"/>
            <a:ext cx="8904239" cy="418222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8536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课程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设置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77334" y="1422198"/>
            <a:ext cx="9142527" cy="481054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 smtClean="0">
                <a:latin typeface="+mn-ea"/>
              </a:rPr>
              <a:t>课程创建者：站内的课程创建者，可以创建课程，编辑或删除课程。</a:t>
            </a:r>
            <a:endParaRPr lang="en-US" altLang="zh-CN" sz="2800" dirty="0" smtClean="0">
              <a:latin typeface="+mn-ea"/>
            </a:endParaRPr>
          </a:p>
          <a:p>
            <a:pPr>
              <a:spcAft>
                <a:spcPts val="600"/>
              </a:spcAft>
            </a:pPr>
            <a:r>
              <a:rPr lang="zh-CN" altLang="en-US" sz="2800" dirty="0" smtClean="0">
                <a:latin typeface="+mn-ea"/>
              </a:rPr>
              <a:t>老师：课程内的老师，可以创建、编辑或删除课程内的资源及活动。老师也可以增加或删除成员。</a:t>
            </a:r>
            <a:endParaRPr lang="en-US" altLang="zh-CN" sz="2800" dirty="0" smtClean="0">
              <a:latin typeface="+mn-ea"/>
            </a:endParaRPr>
          </a:p>
          <a:p>
            <a:pPr>
              <a:spcAft>
                <a:spcPts val="600"/>
              </a:spcAft>
            </a:pPr>
            <a:r>
              <a:rPr lang="zh-CN" altLang="en-US" sz="2800" dirty="0" smtClean="0">
                <a:latin typeface="+mn-ea"/>
              </a:rPr>
              <a:t>助理</a:t>
            </a:r>
            <a:r>
              <a:rPr lang="zh-CN" altLang="en-US" sz="2800" dirty="0">
                <a:latin typeface="+mn-ea"/>
              </a:rPr>
              <a:t>（</a:t>
            </a:r>
            <a:r>
              <a:rPr lang="en-US" altLang="zh-CN" sz="2800" dirty="0">
                <a:latin typeface="+mn-ea"/>
              </a:rPr>
              <a:t>non-editing teacher</a:t>
            </a:r>
            <a:r>
              <a:rPr lang="zh-CN" altLang="en-US" sz="2800" dirty="0">
                <a:latin typeface="+mn-ea"/>
              </a:rPr>
              <a:t>） </a:t>
            </a:r>
            <a:r>
              <a:rPr lang="zh-CN" altLang="en-US" sz="2800" dirty="0" smtClean="0">
                <a:latin typeface="+mn-ea"/>
              </a:rPr>
              <a:t>：课程</a:t>
            </a:r>
            <a:r>
              <a:rPr lang="zh-CN" altLang="en-US" sz="2800" dirty="0">
                <a:latin typeface="+mn-ea"/>
              </a:rPr>
              <a:t>内</a:t>
            </a:r>
            <a:r>
              <a:rPr lang="zh-CN" altLang="en-US" sz="2800" dirty="0" smtClean="0">
                <a:latin typeface="+mn-ea"/>
              </a:rPr>
              <a:t>的助理，不能创建</a:t>
            </a:r>
            <a:r>
              <a:rPr lang="zh-CN" altLang="en-US" sz="2800" dirty="0">
                <a:latin typeface="+mn-ea"/>
              </a:rPr>
              <a:t>、编辑或删除课程内的资源及活动</a:t>
            </a:r>
            <a:r>
              <a:rPr lang="zh-CN" altLang="en-US" sz="2800" dirty="0" smtClean="0">
                <a:latin typeface="+mn-ea"/>
              </a:rPr>
              <a:t>。助理也无权增加</a:t>
            </a:r>
            <a:r>
              <a:rPr lang="zh-CN" altLang="en-US" sz="2800" dirty="0">
                <a:latin typeface="+mn-ea"/>
              </a:rPr>
              <a:t>或删除成员</a:t>
            </a:r>
            <a:r>
              <a:rPr lang="zh-CN" altLang="en-US" sz="2800" dirty="0" smtClean="0">
                <a:latin typeface="+mn-ea"/>
              </a:rPr>
              <a:t>。</a:t>
            </a:r>
            <a:endParaRPr lang="en-US" altLang="zh-CN" sz="2800" dirty="0" smtClean="0">
              <a:latin typeface="+mn-ea"/>
            </a:endParaRPr>
          </a:p>
          <a:p>
            <a:pPr>
              <a:spcAft>
                <a:spcPts val="600"/>
              </a:spcAft>
            </a:pPr>
            <a:r>
              <a:rPr lang="zh-CN" altLang="en-US" sz="2800" dirty="0" smtClean="0">
                <a:latin typeface="+mn-ea"/>
              </a:rPr>
              <a:t>学生：课程内的学生，只能浏览或参与活动。</a:t>
            </a:r>
            <a:endParaRPr lang="en-US" altLang="zh-CN" sz="2800" dirty="0" smtClean="0">
              <a:latin typeface="+mn-ea"/>
            </a:endParaRPr>
          </a:p>
          <a:p>
            <a:pPr>
              <a:spcAft>
                <a:spcPts val="600"/>
              </a:spcAft>
            </a:pPr>
            <a:r>
              <a:rPr lang="en-US" altLang="zh-CN" sz="2800" dirty="0" smtClean="0">
                <a:latin typeface="+mn-ea"/>
              </a:rPr>
              <a:t>Guest</a:t>
            </a:r>
            <a:r>
              <a:rPr lang="zh-CN" altLang="en-US" sz="2800" dirty="0" smtClean="0">
                <a:latin typeface="+mn-ea"/>
              </a:rPr>
              <a:t>：站内的访客，只可以浏览公开的课程。</a:t>
            </a:r>
            <a:endParaRPr lang="en-US" altLang="zh-CN" sz="2800" dirty="0" smtClean="0">
              <a:latin typeface="+mn-ea"/>
            </a:endParaRP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06343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课程管理：设置界面</a:t>
            </a:r>
            <a:endParaRPr 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986277" y="2390167"/>
            <a:ext cx="901148" cy="196216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67" y="1373909"/>
            <a:ext cx="11060160" cy="483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95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496</TotalTime>
  <Words>430</Words>
  <Application>Microsoft Office PowerPoint</Application>
  <PresentationFormat>宽屏</PresentationFormat>
  <Paragraphs>44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方正姚体</vt:lpstr>
      <vt:lpstr>黑体</vt:lpstr>
      <vt:lpstr>华文新魏</vt:lpstr>
      <vt:lpstr>Arial</vt:lpstr>
      <vt:lpstr>Trebuchet MS</vt:lpstr>
      <vt:lpstr>Wingdings 3</vt:lpstr>
      <vt:lpstr>Facet</vt:lpstr>
      <vt:lpstr>学习管理系统 Learning Management System</vt:lpstr>
      <vt:lpstr>moodle介绍</vt:lpstr>
      <vt:lpstr>moodle介绍</vt:lpstr>
      <vt:lpstr>使用体会</vt:lpstr>
      <vt:lpstr>初步体验</vt:lpstr>
      <vt:lpstr>课程设置</vt:lpstr>
      <vt:lpstr>课程设置</vt:lpstr>
      <vt:lpstr>课程设置</vt:lpstr>
      <vt:lpstr>课程管理：设置界面</vt:lpstr>
      <vt:lpstr>课程管理：设置界面</vt:lpstr>
      <vt:lpstr>课程管理：加入会员</vt:lpstr>
      <vt:lpstr>课程管理：加入用户</vt:lpstr>
      <vt:lpstr>增加课程内容</vt:lpstr>
      <vt:lpstr>课程管理：</vt:lpstr>
      <vt:lpstr>课程管理：活动或资源的使用日志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moodle</dc:title>
  <dc:creator>总 董</dc:creator>
  <cp:lastModifiedBy>Bo Chen</cp:lastModifiedBy>
  <cp:revision>64</cp:revision>
  <dcterms:created xsi:type="dcterms:W3CDTF">2020-03-09T02:29:45Z</dcterms:created>
  <dcterms:modified xsi:type="dcterms:W3CDTF">2020-10-16T10:18:18Z</dcterms:modified>
</cp:coreProperties>
</file>