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2" r:id="rId6"/>
    <p:sldId id="263" r:id="rId7"/>
    <p:sldId id="264" r:id="rId8"/>
    <p:sldId id="266" r:id="rId9"/>
    <p:sldId id="270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3" autoAdjust="0"/>
    <p:restoredTop sz="94621" autoAdjust="0"/>
  </p:normalViewPr>
  <p:slideViewPr>
    <p:cSldViewPr snapToGrid="0" snapToObjects="1">
      <p:cViewPr varScale="1">
        <p:scale>
          <a:sx n="110" d="100"/>
          <a:sy n="110" d="100"/>
        </p:scale>
        <p:origin x="21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5044-8E54-D048-93D3-E9436AD29B51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90D1-4CC7-F241-9B44-5F63A769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0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C3449-4DF5-5643-8296-0DB71DC8BC36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27909-CA09-444B-869B-9877A93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5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175" y="2130425"/>
            <a:ext cx="70866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175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43ED-03EF-2C45-A7BA-E54744C531D8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4F44-F5B5-6044-BE19-102A146B3A97}" type="datetime1">
              <a:rPr lang="en-AU" smtClean="0"/>
              <a:t>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7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6096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6096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60960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4F58-3FD1-9242-BF8B-146F73278C0A}" type="datetime1">
              <a:rPr lang="en-AU" smtClean="0"/>
              <a:t>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FCB-BE66-FA4C-B165-AF507CFE900E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5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08614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0861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53E-CFB0-9446-9B4D-3447BB674F0C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0949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949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F566-9487-7747-B76D-15D17FF366A0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C65A-7DFA-7540-88B1-257E54D50455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5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BBC-361D-4A4D-959B-2D68DDC98062}" type="datetime1">
              <a:rPr lang="en-AU" smtClean="0"/>
              <a:t>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9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182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6182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05E2-437F-7F43-AF07-7C5F3E7DBD2B}" type="datetime1">
              <a:rPr lang="en-AU" smtClean="0"/>
              <a:t>5/07/2015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6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33D9-D53B-6E47-BFA7-CE0B8C31354C}" type="datetime1">
              <a:rPr lang="en-AU" smtClean="0"/>
              <a:t>5/07/2015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1BA1-FDB1-1640-926B-B7855085451E}" type="datetime1">
              <a:rPr lang="en-AU" smtClean="0"/>
              <a:t>5/07/2015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DA64-2827-CA4F-9C57-B20E8BD143E8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1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E485-150D-3042-A328-A1313627A359}" type="datetime1">
              <a:rPr lang="en-AU" smtClean="0"/>
              <a:t>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4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5E06-A126-2D40-B6ED-B913D3CE31AE}" type="datetime1">
              <a:rPr lang="en-AU" smtClean="0"/>
              <a:t>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6382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382407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E0BB-188A-624F-A756-4013843802FE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160-B7E9-E441-827D-ABE39CA70776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639844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639844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AC7-004D-344A-9C05-1EFB644A2B9B}" type="datetime1">
              <a:rPr lang="en-AU" smtClean="0"/>
              <a:t>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511C-B275-214F-9052-172789B770F4}" type="datetime1">
              <a:rPr lang="en-AU" smtClean="0"/>
              <a:t>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D1B9-3ECA-0E4C-929C-B78FD7133A3B}" type="datetime1">
              <a:rPr lang="en-AU" smtClean="0"/>
              <a:t>5/07/2015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9FAF-A548-A642-BCF5-D311DE92ACE4}" type="datetime1">
              <a:rPr lang="en-AU" smtClean="0"/>
              <a:t>5/07/2015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83E-B93E-8348-838E-25115CB36A8A}" type="datetime1">
              <a:rPr lang="en-AU" smtClean="0"/>
              <a:t>5/07/2015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DA50-9CDF-674D-ABF9-B3DB4441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CCOR0098_PowerPoint_bg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3600" cy="6865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4636" y="274639"/>
            <a:ext cx="5712720" cy="112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636" y="2689351"/>
            <a:ext cx="5712720" cy="343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4636" y="635635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3C46C348-409A-564D-8D60-E1D7EC28AB75}" type="datetime1">
              <a:rPr lang="en-AU" smtClean="0"/>
              <a:t>5/07/2015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436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72B1DA50-9CDF-674D-ABF9-B3DB44414A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2013_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99" y="607663"/>
            <a:ext cx="1181757" cy="9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CCOR0098_PowerPoint_bg_0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4979"/>
            <a:ext cx="9144000" cy="1566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600" y="274638"/>
            <a:ext cx="571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600" y="6356350"/>
            <a:ext cx="719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E57B389-0786-F849-9579-4BC98732B665}" type="datetime1">
              <a:rPr lang="en-AU" smtClean="0"/>
              <a:t>5/07/2015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436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72B1DA50-9CDF-674D-ABF9-B3DB44414A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000" y="6356349"/>
            <a:ext cx="46696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9ED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CCOR0098_PowerPoint_bg_03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0"/>
            <a:ext cx="258960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920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39204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600" y="6356350"/>
            <a:ext cx="718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95DD1ED-0887-D244-90DF-5E25F966EDCC}" type="datetime1">
              <a:rPr lang="en-AU" smtClean="0"/>
              <a:t>5/07/2015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42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2B1DA50-9CDF-674D-ABF9-B3DB44414A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970" y="6356349"/>
            <a:ext cx="466962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9ED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CCOR0098_PowerPoint_bg_04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031" y="0"/>
            <a:ext cx="89296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8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18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600" y="635635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7F9202-21D9-6B4A-9331-3FA00617E228}" type="datetime1">
              <a:rPr lang="en-AU" smtClean="0"/>
              <a:t>5/07/2015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36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72B1DA50-9CDF-674D-ABF9-B3DB44414A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000" y="6356349"/>
            <a:ext cx="46696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9ED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54.252.214.80/dashboar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screencast.com/t/FCy5JXKG" TargetMode="External"/><Relationship Id="rId4" Type="http://schemas.openxmlformats.org/officeDocument/2006/relationships/hyperlink" Target="http://screencast.com/t/Xo5ipX4SsCT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of Moodle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LearnOnline Manager</a:t>
            </a:r>
          </a:p>
          <a:p>
            <a:r>
              <a:rPr lang="en-US" dirty="0" smtClean="0"/>
              <a:t>Arshad Hussanee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8707983" y="6333600"/>
            <a:ext cx="697627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aseline="30000" dirty="0">
                <a:solidFill>
                  <a:schemeClr val="bg1"/>
                </a:solidFill>
              </a:rPr>
              <a:t>(CRICOS) #00212K</a:t>
            </a:r>
          </a:p>
        </p:txBody>
      </p:sp>
    </p:spTree>
    <p:extLst>
      <p:ext uri="{BB962C8B-B14F-4D97-AF65-F5344CB8AC3E}">
        <p14:creationId xmlns:p14="http://schemas.microsoft.com/office/powerpoint/2010/main" val="42579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Heat Map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3" y="1478601"/>
            <a:ext cx="8585563" cy="43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Warehouse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43492" y="1902823"/>
            <a:ext cx="6648944" cy="15174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Moodle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Data Warehouse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707983" y="6333600"/>
            <a:ext cx="697627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aseline="30000" dirty="0">
                <a:solidFill>
                  <a:schemeClr val="bg1"/>
                </a:solidFill>
              </a:rPr>
              <a:t>(CRICOS) #00212K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64" y="4180115"/>
            <a:ext cx="217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Student/Staff </a:t>
            </a:r>
          </a:p>
          <a:p>
            <a:pPr algn="ctr"/>
            <a:r>
              <a:rPr lang="en-AU" dirty="0" smtClean="0"/>
              <a:t>Email Notifications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529790" y="4184470"/>
            <a:ext cx="17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Student/Staff </a:t>
            </a:r>
          </a:p>
          <a:p>
            <a:pPr algn="ctr"/>
            <a:r>
              <a:rPr lang="en-AU" dirty="0" smtClean="0"/>
              <a:t>Dashboard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632910" y="4184470"/>
            <a:ext cx="221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Grades to Student</a:t>
            </a:r>
          </a:p>
          <a:p>
            <a:pPr algn="ctr"/>
            <a:r>
              <a:rPr lang="en-AU" dirty="0" smtClean="0"/>
              <a:t>Management System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4041" y="2412274"/>
            <a:ext cx="0" cy="374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30979" y="3548742"/>
            <a:ext cx="0" cy="374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94806" y="3548742"/>
            <a:ext cx="374469" cy="374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05892" y="3548742"/>
            <a:ext cx="374469" cy="374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Enrolment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707983" y="6333600"/>
            <a:ext cx="697627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aseline="30000" dirty="0">
                <a:solidFill>
                  <a:schemeClr val="bg1"/>
                </a:solidFill>
              </a:rPr>
              <a:t>(CRICOS) #00212K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086" y="1692789"/>
            <a:ext cx="3115219" cy="2088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086" y="4257392"/>
            <a:ext cx="3115219" cy="209959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14399"/>
              </p:ext>
            </p:extLst>
          </p:nvPr>
        </p:nvGraphicFramePr>
        <p:xfrm>
          <a:off x="235542" y="1692788"/>
          <a:ext cx="2420571" cy="251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5" imgW="5307840" imgH="5523480" progId="Photoshop.Image.13">
                  <p:embed/>
                </p:oleObj>
              </mc:Choice>
              <mc:Fallback>
                <p:oleObj name="Image" r:id="rId5" imgW="5307840" imgH="552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42" y="1692788"/>
                        <a:ext cx="2420571" cy="2518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904739"/>
              </p:ext>
            </p:extLst>
          </p:nvPr>
        </p:nvGraphicFramePr>
        <p:xfrm>
          <a:off x="235542" y="4257392"/>
          <a:ext cx="2551201" cy="209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7" imgW="8533080" imgH="7009200" progId="Photoshop.Image.13">
                  <p:embed/>
                </p:oleObj>
              </mc:Choice>
              <mc:Fallback>
                <p:oleObj name="Image" r:id="rId7" imgW="8533080" imgH="7009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542" y="4257392"/>
                        <a:ext cx="2551201" cy="209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1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Configurable Reports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707983" y="6333600"/>
            <a:ext cx="697627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aseline="30000" dirty="0">
                <a:solidFill>
                  <a:schemeClr val="bg1"/>
                </a:solidFill>
              </a:rPr>
              <a:t>(CRICOS) #00212K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3" y="1417638"/>
            <a:ext cx="6269627" cy="245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45" y="3946679"/>
            <a:ext cx="2261894" cy="28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Moodle Statistics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707983" y="6333600"/>
            <a:ext cx="697627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aseline="30000" dirty="0">
                <a:solidFill>
                  <a:schemeClr val="bg1"/>
                </a:solidFill>
              </a:rPr>
              <a:t>(CRICOS) #00212K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9" y="1628912"/>
            <a:ext cx="6736760" cy="2228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9" y="3999411"/>
            <a:ext cx="3016564" cy="2584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097" y="3962603"/>
            <a:ext cx="3219629" cy="26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Google Analytics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0326"/>
            <a:ext cx="7957721" cy="35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Usage Monitor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365760" y="2917371"/>
            <a:ext cx="4869425" cy="3622766"/>
          </a:xfrm>
        </p:spPr>
        <p:txBody>
          <a:bodyPr/>
          <a:lstStyle/>
          <a:p>
            <a:pPr algn="l"/>
            <a:r>
              <a:rPr lang="en-US" dirty="0" smtClean="0"/>
              <a:t>Third Party Plug-in</a:t>
            </a:r>
          </a:p>
          <a:p>
            <a:pPr algn="l"/>
            <a:r>
              <a:rPr lang="en-US" dirty="0" smtClean="0"/>
              <a:t>Receives data every 10 </a:t>
            </a:r>
            <a:r>
              <a:rPr lang="en-US" dirty="0" err="1" smtClean="0"/>
              <a:t>Mins</a:t>
            </a:r>
            <a:endParaRPr lang="en-US" dirty="0" smtClean="0"/>
          </a:p>
          <a:p>
            <a:pPr algn="l"/>
            <a:r>
              <a:rPr lang="en-US" dirty="0" smtClean="0"/>
              <a:t>Amazon web-services</a:t>
            </a:r>
          </a:p>
          <a:p>
            <a:pPr algn="l"/>
            <a:r>
              <a:rPr lang="en-US" dirty="0" smtClean="0"/>
              <a:t>6 years worth of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707983" y="6333600"/>
            <a:ext cx="697627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aseline="30000" dirty="0">
                <a:solidFill>
                  <a:schemeClr val="bg1"/>
                </a:solidFill>
              </a:rPr>
              <a:t>(CRICOS) #00212K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7332"/>
            <a:ext cx="6397534" cy="95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85" y="2586986"/>
            <a:ext cx="1601042" cy="42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Load Meter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4" y="1339261"/>
            <a:ext cx="8770932" cy="4321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74" y="5826034"/>
            <a:ext cx="4598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URL: </a:t>
            </a: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54.252.214.80/dashboard</a:t>
            </a:r>
            <a:endParaRPr lang="en-AU" dirty="0" smtClean="0"/>
          </a:p>
          <a:p>
            <a:r>
              <a:rPr lang="en-AU" dirty="0"/>
              <a:t>Video1: </a:t>
            </a:r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screencast.com/t/Xo5ipX4SsCTd</a:t>
            </a:r>
            <a:endParaRPr lang="en-AU" dirty="0" smtClean="0"/>
          </a:p>
          <a:p>
            <a:r>
              <a:rPr lang="en-AU" dirty="0" smtClean="0"/>
              <a:t>Video2</a:t>
            </a:r>
            <a:r>
              <a:rPr lang="en-AU" dirty="0"/>
              <a:t>: </a:t>
            </a:r>
            <a:r>
              <a:rPr lang="en-AU" dirty="0">
                <a:hlinkClick r:id="rId5"/>
              </a:rPr>
              <a:t>http://</a:t>
            </a:r>
            <a:r>
              <a:rPr lang="en-AU" dirty="0" smtClean="0">
                <a:hlinkClick r:id="rId5"/>
              </a:rPr>
              <a:t>screencast.com/t/FCy5JXKG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56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3" y="1763488"/>
            <a:ext cx="8559052" cy="4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98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UC Theme</vt:lpstr>
      <vt:lpstr>1_Office Theme</vt:lpstr>
      <vt:lpstr>2_Office Theme</vt:lpstr>
      <vt:lpstr>3_Office Theme</vt:lpstr>
      <vt:lpstr>Image</vt:lpstr>
      <vt:lpstr>Application of Moodle Analytics</vt:lpstr>
      <vt:lpstr>Data Warehouse </vt:lpstr>
      <vt:lpstr>Enrolment data</vt:lpstr>
      <vt:lpstr>Configurable Reports</vt:lpstr>
      <vt:lpstr>Moodle Statistics</vt:lpstr>
      <vt:lpstr>Google Analytics</vt:lpstr>
      <vt:lpstr>Usage Monitor</vt:lpstr>
      <vt:lpstr>Load Meter</vt:lpstr>
      <vt:lpstr>Histogram</vt:lpstr>
      <vt:lpstr>Heat Map</vt:lpstr>
    </vt:vector>
  </TitlesOfParts>
  <Company>OMG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OMG OMG</dc:creator>
  <cp:lastModifiedBy>Arshad Hussanee</cp:lastModifiedBy>
  <cp:revision>32</cp:revision>
  <dcterms:created xsi:type="dcterms:W3CDTF">2014-02-17T05:35:55Z</dcterms:created>
  <dcterms:modified xsi:type="dcterms:W3CDTF">2015-07-05T02:51:20Z</dcterms:modified>
</cp:coreProperties>
</file>